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Behan" userId="2d7479a9d8d11cb9" providerId="LiveId" clId="{78153626-66B5-4117-B106-AE10915FCD59}"/>
    <pc:docChg chg="modSld">
      <pc:chgData name="Linda Behan" userId="2d7479a9d8d11cb9" providerId="LiveId" clId="{78153626-66B5-4117-B106-AE10915FCD59}" dt="2024-02-13T22:19:12.996" v="97" actId="20577"/>
      <pc:docMkLst>
        <pc:docMk/>
      </pc:docMkLst>
      <pc:sldChg chg="modSp mod">
        <pc:chgData name="Linda Behan" userId="2d7479a9d8d11cb9" providerId="LiveId" clId="{78153626-66B5-4117-B106-AE10915FCD59}" dt="2024-02-13T22:19:12.996" v="97" actId="20577"/>
        <pc:sldMkLst>
          <pc:docMk/>
          <pc:sldMk cId="2495549131" sldId="258"/>
        </pc:sldMkLst>
        <pc:spChg chg="mod">
          <ac:chgData name="Linda Behan" userId="2d7479a9d8d11cb9" providerId="LiveId" clId="{78153626-66B5-4117-B106-AE10915FCD59}" dt="2024-02-13T22:19:12.996" v="97" actId="20577"/>
          <ac:spMkLst>
            <pc:docMk/>
            <pc:sldMk cId="2495549131" sldId="258"/>
            <ac:spMk id="3" creationId="{7354D3C3-163E-9616-41DC-65AB771CBC24}"/>
          </ac:spMkLst>
        </pc:spChg>
      </pc:sldChg>
      <pc:sldChg chg="modSp mod">
        <pc:chgData name="Linda Behan" userId="2d7479a9d8d11cb9" providerId="LiveId" clId="{78153626-66B5-4117-B106-AE10915FCD59}" dt="2024-02-13T21:18:36.500" v="28" actId="20577"/>
        <pc:sldMkLst>
          <pc:docMk/>
          <pc:sldMk cId="346883384" sldId="259"/>
        </pc:sldMkLst>
        <pc:spChg chg="mod">
          <ac:chgData name="Linda Behan" userId="2d7479a9d8d11cb9" providerId="LiveId" clId="{78153626-66B5-4117-B106-AE10915FCD59}" dt="2024-02-13T21:18:36.500" v="28" actId="20577"/>
          <ac:spMkLst>
            <pc:docMk/>
            <pc:sldMk cId="346883384" sldId="259"/>
            <ac:spMk id="3" creationId="{F772DF96-4B87-1978-F58D-4F5A3BC3B6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116E-29A4-3F1C-4F1D-1C3F2D1F0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BD3DD-4C58-FCDB-60F1-742F06015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42760-9EC0-1516-23DA-02C06F76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E1047-BA07-A8F0-68DA-4B5A67A4B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E0AB5-1FFE-2044-E5AE-0F251EF6C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53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D1AF6-AC9C-9606-0D4E-E499C018A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BACA47-64AD-0858-372E-E60FAC7AD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34A55-11B6-92FE-4B95-F122BA9DD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44AD0-E649-4695-AC4B-7E46339A5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D7036-462C-BBC5-8FF6-3BD03505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6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3A4397-559C-C7C9-0C48-A34EB7B3E1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8026-CBA4-5D40-E612-CB8ECDA71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7B4CC-79B2-B56F-595A-8C7E7873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563C6-126A-C782-E62D-61096C7D5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27ECA-5113-860A-768D-8E077954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6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41A5A-856A-DC76-5E8B-5B17CB03F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D792F-FCF4-39F9-D36C-7FF3986DE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722D7-4A71-819E-8182-1528D9C8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956F6-56A9-403B-FB10-7CD1F06BC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2C2BF-ADD8-7048-E12D-2CE63E1EA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68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BFE19-51BA-92FD-DF8C-22A972120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465E5-99DB-D52E-D374-0A53F0825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1778A-C763-7BEC-0583-BD77A440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386D9-35FC-C022-F0DC-FD555D47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1B8C3-236B-208F-5F31-76D0EBAF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80FAC-22FC-9C49-CA4C-207323EA8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0D1AD-2B28-5230-885C-98E531515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1610B-5507-17A2-6F49-E4F52536C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29638-74CB-F239-C427-17CEC25F0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BC27AA-A9EF-539B-ED80-91BA8990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14A88D-7E90-19D0-8AB5-B0928FF6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9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7B4A-ADF4-6953-3CA4-5072BF97C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C2B08-7783-E691-BC45-8505E123A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F223B-F5F4-019B-0459-615B78479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8D320D-716D-082D-E7CD-CAF3E11D43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D61E5-D9C8-BC97-9FA7-EA2E4C85D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EE49A7-FDF4-5043-E3F9-8C6A7650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DB6DF1-71C9-9E00-8726-5DAA6D6B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133FB3-5732-1A68-F6EB-C72B3BA9E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0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93013-F142-DA1B-D28A-87064547E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C5AE19-06F2-64DC-71E4-C0A49938B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D30D13-4D7E-E44C-6A5F-15E78340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86CC3-D97C-8997-4D89-7D2E071C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C6145-EBE8-0958-802C-A41B40048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CAB64-9728-B491-B2C2-83F28D3C2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B5753-E275-66A6-DAD2-F1B3C54F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8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A378-4328-132F-F9E3-CC6280D88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30E09-23CE-1775-7A0D-94FCFCDA1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ECF33-6EC2-9EEE-9913-4ABD12083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04FDE0-9815-9B76-EE33-57D6A14C6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BBCE4-9E77-9974-B0E3-9199D07A8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BB8A4-7372-8050-FC81-8C72CD28B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92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9857B-5B93-5BC9-C914-F5DF45793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C1A69A-44D9-B214-5249-A6B4D87C8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8B6A3-7057-90FB-F6D8-1F4C8FDD2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EB5AF0-8D88-B0E8-E482-52B7E328F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AA61C8-39A0-930E-8368-B9C73C5A2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C10341-7EE4-98F6-EF5E-3819FE4AC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1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CC422E-4BC9-66D2-E5AC-6691F309A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E675B-5723-5045-37D7-45B811FD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B84D0-8097-B864-2780-EC2B7B74F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06206-B438-4EBB-813A-0FE53A7A20E7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2E760-9CC4-5110-8DA0-96006C86E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B57E6-6D1C-5393-841B-727C9568B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24484-7D83-42B7-B629-8402BA4E5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4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handhygiene/providers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A6ADD-D4A8-16DD-2C7F-0AD22CC534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Hand Hygiene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C0814-C056-FBF3-26DE-09C200B615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2 – Glove Use, Skin Care and Fingernails</a:t>
            </a:r>
          </a:p>
        </p:txBody>
      </p:sp>
    </p:spTree>
    <p:extLst>
      <p:ext uri="{BB962C8B-B14F-4D97-AF65-F5344CB8AC3E}">
        <p14:creationId xmlns:p14="http://schemas.microsoft.com/office/powerpoint/2010/main" val="3192686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E884-1319-46CB-FE7D-307321006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Glove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D0FFD-6C95-459A-43D0-2FED75233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Wearing gloves is never a substitute for hand hygiene</a:t>
            </a:r>
          </a:p>
          <a:p>
            <a:endParaRPr lang="en-US" dirty="0"/>
          </a:p>
          <a:p>
            <a:r>
              <a:rPr lang="en-US" dirty="0"/>
              <a:t>If your task requires gloves, perform hand hygiene:</a:t>
            </a:r>
          </a:p>
          <a:p>
            <a:pPr lvl="1"/>
            <a:r>
              <a:rPr lang="en-US" dirty="0"/>
              <a:t>prior to putting on gloves</a:t>
            </a:r>
          </a:p>
          <a:p>
            <a:pPr lvl="1"/>
            <a:r>
              <a:rPr lang="en-US" dirty="0"/>
              <a:t>before touching the resident or the resident environment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Perform hand hygiene immediately after removing gloves</a:t>
            </a:r>
          </a:p>
          <a:p>
            <a:pPr lvl="1"/>
            <a:r>
              <a:rPr lang="en-US" dirty="0"/>
              <a:t>Carefully remove gloves to prevent hand contamination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0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32C38-130B-6C62-FBBB-E52D7D26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Skin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4D3C3-163E-9616-41DC-65AB771CB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important to maintain the health of your skin</a:t>
            </a:r>
          </a:p>
          <a:p>
            <a:r>
              <a:rPr lang="en-US" dirty="0"/>
              <a:t>Lotions and creams can prevent and decrease skin dryness that happens from cleaning your hands</a:t>
            </a:r>
          </a:p>
          <a:p>
            <a:pPr lvl="1"/>
            <a:r>
              <a:rPr lang="en-US" dirty="0"/>
              <a:t>Dry skin can crack and create a way for germs </a:t>
            </a:r>
            <a:r>
              <a:rPr lang="en-US"/>
              <a:t>to enter the body</a:t>
            </a:r>
            <a:endParaRPr lang="en-US" dirty="0"/>
          </a:p>
          <a:p>
            <a:r>
              <a:rPr lang="en-US" dirty="0"/>
              <a:t>Use only hand lotions approved by your healthcare facility because they won’t interfere with hand sanitizing products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49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6D46E-343B-D11F-EB9F-6EF9F953D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Fingernails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2DF96-4B87-1978-F58D-4F5A3BC3B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Germs can live under artificial fingernails both before and after using an alcohol-based hand sanitizer and handwashing</a:t>
            </a:r>
          </a:p>
          <a:p>
            <a:r>
              <a:rPr lang="en-US" dirty="0"/>
              <a:t>It is recommended to keep natural nail tips less than ¼ inch long</a:t>
            </a:r>
          </a:p>
          <a:p>
            <a:r>
              <a:rPr lang="en-US" dirty="0"/>
              <a:t>Some studies have shown that skin underneath rings contains more germs than comparable areas of skin on fingers without rings</a:t>
            </a:r>
          </a:p>
          <a:p>
            <a:pPr lvl="1"/>
            <a:r>
              <a:rPr lang="en-US" dirty="0"/>
              <a:t>Whether the wearing of rings results in greater spread of potentially deadly germs is unknown.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10DAD-8D6A-7D88-8503-5C13683F0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40A68-CE78-3B20-9234-095BDAB33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CDC Hand Hygiene in Healthcare Settings, Healthcare Providers. Last Reviewed: January 8, 2021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hlinkClick r:id="rId2"/>
              </a:rPr>
              <a:t>https://www.cdc.gov/handhygiene/providers/index.html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Accessed 2-13-24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113838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86287BC1FF61449EBDCBE2752E2283" ma:contentTypeVersion="1" ma:contentTypeDescription="Create a new document." ma:contentTypeScope="" ma:versionID="71d0bfd05c7ae7717053b9108adeb2f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01fac345008aa34b3a53f2166bf3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3A3275D-9AE6-4EBF-B654-3ECFA4452D06}"/>
</file>

<file path=customXml/itemProps2.xml><?xml version="1.0" encoding="utf-8"?>
<ds:datastoreItem xmlns:ds="http://schemas.openxmlformats.org/officeDocument/2006/customXml" ds:itemID="{03FF12D0-6872-475B-8427-D28F5522A11C}"/>
</file>

<file path=customXml/itemProps3.xml><?xml version="1.0" encoding="utf-8"?>
<ds:datastoreItem xmlns:ds="http://schemas.openxmlformats.org/officeDocument/2006/customXml" ds:itemID="{C35F7EE0-7AAD-4E7E-9482-65E6BEDFE547}"/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Hand Hygiene</vt:lpstr>
      <vt:lpstr>Glove Use</vt:lpstr>
      <vt:lpstr>Skin Care</vt:lpstr>
      <vt:lpstr>Fingernails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Hygiene</dc:title>
  <dc:creator>Linda Behan</dc:creator>
  <cp:lastModifiedBy>Linda Behan</cp:lastModifiedBy>
  <cp:revision>1</cp:revision>
  <dcterms:created xsi:type="dcterms:W3CDTF">2024-02-13T20:52:04Z</dcterms:created>
  <dcterms:modified xsi:type="dcterms:W3CDTF">2024-02-13T22:19:14Z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0x010100A086287BC1FF61449EBDCBE2752E2283</vt:lpwstr>
  </property>
</Properties>
</file>